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3" r:id="rId5"/>
  </p:sldIdLst>
  <p:sldSz cx="7772400" cy="10058400"/>
  <p:notesSz cx="7010400" cy="9296400"/>
  <p:defaultTextStyle>
    <a:defPPr>
      <a:defRPr lang="en-US"/>
    </a:defPPr>
    <a:lvl1pPr marL="0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9224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8449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7673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6897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46122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15346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84571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53795" algn="l" defTabSz="4692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DFB"/>
    <a:srgbClr val="B0FBA5"/>
    <a:srgbClr val="FBD286"/>
    <a:srgbClr val="FB98C8"/>
    <a:srgbClr val="C79EF7"/>
    <a:srgbClr val="7FBAFB"/>
    <a:srgbClr val="F2FB99"/>
    <a:srgbClr val="B1E7F8"/>
    <a:srgbClr val="8AF0EA"/>
    <a:srgbClr val="6FD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B0FE21-5340-4B7F-9B63-CE8A4768F330}" v="1" dt="2022-09-08T12:55:22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42" y="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2"/>
            <a:ext cx="6606540" cy="3501814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90"/>
            <a:ext cx="5829300" cy="2428451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110" indent="0" algn="ctr">
              <a:buNone/>
              <a:defRPr sz="1700"/>
            </a:lvl2pPr>
            <a:lvl3pPr marL="774220" indent="0" algn="ctr">
              <a:buNone/>
              <a:defRPr sz="1500"/>
            </a:lvl3pPr>
            <a:lvl4pPr marL="1161330" indent="0" algn="ctr">
              <a:buNone/>
              <a:defRPr sz="1400"/>
            </a:lvl4pPr>
            <a:lvl5pPr marL="1548440" indent="0" algn="ctr">
              <a:buNone/>
              <a:defRPr sz="1400"/>
            </a:lvl5pPr>
            <a:lvl6pPr marL="1935550" indent="0" algn="ctr">
              <a:buNone/>
              <a:defRPr sz="1400"/>
            </a:lvl6pPr>
            <a:lvl7pPr marL="2322661" indent="0" algn="ctr">
              <a:buNone/>
              <a:defRPr sz="1400"/>
            </a:lvl7pPr>
            <a:lvl8pPr marL="2709771" indent="0" algn="ctr">
              <a:buNone/>
              <a:defRPr sz="1400"/>
            </a:lvl8pPr>
            <a:lvl9pPr marL="3096881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8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21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4" y="535521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1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9"/>
            <a:ext cx="6703696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4"/>
            <a:ext cx="6703696" cy="22002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71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4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1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48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55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2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09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0968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6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2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23"/>
            <a:ext cx="6703696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465710"/>
            <a:ext cx="3288090" cy="120840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110" indent="0">
              <a:buNone/>
              <a:defRPr sz="1700" b="1"/>
            </a:lvl2pPr>
            <a:lvl3pPr marL="774220" indent="0">
              <a:buNone/>
              <a:defRPr sz="1500" b="1"/>
            </a:lvl3pPr>
            <a:lvl4pPr marL="1161330" indent="0">
              <a:buNone/>
              <a:defRPr sz="1400" b="1"/>
            </a:lvl4pPr>
            <a:lvl5pPr marL="1548440" indent="0">
              <a:buNone/>
              <a:defRPr sz="1400" b="1"/>
            </a:lvl5pPr>
            <a:lvl6pPr marL="1935550" indent="0">
              <a:buNone/>
              <a:defRPr sz="1400" b="1"/>
            </a:lvl6pPr>
            <a:lvl7pPr marL="2322661" indent="0">
              <a:buNone/>
              <a:defRPr sz="1400" b="1"/>
            </a:lvl7pPr>
            <a:lvl8pPr marL="2709771" indent="0">
              <a:buNone/>
              <a:defRPr sz="1400" b="1"/>
            </a:lvl8pPr>
            <a:lvl9pPr marL="309688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4"/>
            <a:ext cx="3288090" cy="5404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80" y="2465710"/>
            <a:ext cx="3304283" cy="120840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110" indent="0">
              <a:buNone/>
              <a:defRPr sz="1700" b="1"/>
            </a:lvl2pPr>
            <a:lvl3pPr marL="774220" indent="0">
              <a:buNone/>
              <a:defRPr sz="1500" b="1"/>
            </a:lvl3pPr>
            <a:lvl4pPr marL="1161330" indent="0">
              <a:buNone/>
              <a:defRPr sz="1400" b="1"/>
            </a:lvl4pPr>
            <a:lvl5pPr marL="1548440" indent="0">
              <a:buNone/>
              <a:defRPr sz="1400" b="1"/>
            </a:lvl5pPr>
            <a:lvl6pPr marL="1935550" indent="0">
              <a:buNone/>
              <a:defRPr sz="1400" b="1"/>
            </a:lvl6pPr>
            <a:lvl7pPr marL="2322661" indent="0">
              <a:buNone/>
              <a:defRPr sz="1400" b="1"/>
            </a:lvl7pPr>
            <a:lvl8pPr marL="2709771" indent="0">
              <a:buNone/>
              <a:defRPr sz="1400" b="1"/>
            </a:lvl8pPr>
            <a:lvl9pPr marL="309688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80" y="3674114"/>
            <a:ext cx="3304283" cy="5404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2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30"/>
            <a:ext cx="3934778" cy="714798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4"/>
            <a:ext cx="2506801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87110" indent="0">
              <a:buNone/>
              <a:defRPr sz="1200"/>
            </a:lvl2pPr>
            <a:lvl3pPr marL="774220" indent="0">
              <a:buNone/>
              <a:defRPr sz="1000"/>
            </a:lvl3pPr>
            <a:lvl4pPr marL="1161330" indent="0">
              <a:buNone/>
              <a:defRPr sz="800"/>
            </a:lvl4pPr>
            <a:lvl5pPr marL="1548440" indent="0">
              <a:buNone/>
              <a:defRPr sz="800"/>
            </a:lvl5pPr>
            <a:lvl6pPr marL="1935550" indent="0">
              <a:buNone/>
              <a:defRPr sz="800"/>
            </a:lvl6pPr>
            <a:lvl7pPr marL="2322661" indent="0">
              <a:buNone/>
              <a:defRPr sz="800"/>
            </a:lvl7pPr>
            <a:lvl8pPr marL="2709771" indent="0">
              <a:buNone/>
              <a:defRPr sz="800"/>
            </a:lvl8pPr>
            <a:lvl9pPr marL="309688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6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7" y="670560"/>
            <a:ext cx="2506801" cy="234696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30"/>
            <a:ext cx="3934778" cy="7147983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110" indent="0">
              <a:buNone/>
              <a:defRPr sz="2400"/>
            </a:lvl2pPr>
            <a:lvl3pPr marL="774220" indent="0">
              <a:buNone/>
              <a:defRPr sz="2000"/>
            </a:lvl3pPr>
            <a:lvl4pPr marL="1161330" indent="0">
              <a:buNone/>
              <a:defRPr sz="1700"/>
            </a:lvl4pPr>
            <a:lvl5pPr marL="1548440" indent="0">
              <a:buNone/>
              <a:defRPr sz="1700"/>
            </a:lvl5pPr>
            <a:lvl6pPr marL="1935550" indent="0">
              <a:buNone/>
              <a:defRPr sz="1700"/>
            </a:lvl6pPr>
            <a:lvl7pPr marL="2322661" indent="0">
              <a:buNone/>
              <a:defRPr sz="1700"/>
            </a:lvl7pPr>
            <a:lvl8pPr marL="2709771" indent="0">
              <a:buNone/>
              <a:defRPr sz="1700"/>
            </a:lvl8pPr>
            <a:lvl9pPr marL="3096881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7" y="3017524"/>
            <a:ext cx="2506801" cy="5590329"/>
          </a:xfrm>
        </p:spPr>
        <p:txBody>
          <a:bodyPr/>
          <a:lstStyle>
            <a:lvl1pPr marL="0" indent="0">
              <a:buNone/>
              <a:defRPr sz="1400"/>
            </a:lvl1pPr>
            <a:lvl2pPr marL="387110" indent="0">
              <a:buNone/>
              <a:defRPr sz="1200"/>
            </a:lvl2pPr>
            <a:lvl3pPr marL="774220" indent="0">
              <a:buNone/>
              <a:defRPr sz="1000"/>
            </a:lvl3pPr>
            <a:lvl4pPr marL="1161330" indent="0">
              <a:buNone/>
              <a:defRPr sz="800"/>
            </a:lvl4pPr>
            <a:lvl5pPr marL="1548440" indent="0">
              <a:buNone/>
              <a:defRPr sz="800"/>
            </a:lvl5pPr>
            <a:lvl6pPr marL="1935550" indent="0">
              <a:buNone/>
              <a:defRPr sz="800"/>
            </a:lvl6pPr>
            <a:lvl7pPr marL="2322661" indent="0">
              <a:buNone/>
              <a:defRPr sz="800"/>
            </a:lvl7pPr>
            <a:lvl8pPr marL="2709771" indent="0">
              <a:buNone/>
              <a:defRPr sz="800"/>
            </a:lvl8pPr>
            <a:lvl9pPr marL="309688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2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3"/>
            <a:ext cx="6703696" cy="1944159"/>
          </a:xfrm>
          <a:prstGeom prst="rect">
            <a:avLst/>
          </a:prstGeom>
        </p:spPr>
        <p:txBody>
          <a:bodyPr vert="horz" lIns="93845" tIns="46922" rIns="93845" bIns="469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6" cy="6381963"/>
          </a:xfrm>
          <a:prstGeom prst="rect">
            <a:avLst/>
          </a:prstGeom>
        </p:spPr>
        <p:txBody>
          <a:bodyPr vert="horz" lIns="93845" tIns="46922" rIns="93845" bIns="469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2"/>
            <a:ext cx="1748790" cy="535517"/>
          </a:xfrm>
          <a:prstGeom prst="rect">
            <a:avLst/>
          </a:prstGeom>
        </p:spPr>
        <p:txBody>
          <a:bodyPr vert="horz" lIns="93845" tIns="46922" rIns="93845" bIns="46922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DAE4-D029-4ABE-9DFF-667E423C4E27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2"/>
            <a:ext cx="2623186" cy="535517"/>
          </a:xfrm>
          <a:prstGeom prst="rect">
            <a:avLst/>
          </a:prstGeom>
        </p:spPr>
        <p:txBody>
          <a:bodyPr vert="horz" lIns="93845" tIns="46922" rIns="93845" bIns="46922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2"/>
            <a:ext cx="1748790" cy="535517"/>
          </a:xfrm>
          <a:prstGeom prst="rect">
            <a:avLst/>
          </a:prstGeom>
        </p:spPr>
        <p:txBody>
          <a:bodyPr vert="horz" lIns="93845" tIns="46922" rIns="93845" bIns="4692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9738-859B-49E0-8AA6-4B55A0BF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0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4220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555" indent="-193555" algn="l" defTabSz="774220" rtl="0" eaLnBrk="1" latinLnBrk="0" hangingPunct="1">
        <a:lnSpc>
          <a:spcPct val="90000"/>
        </a:lnSpc>
        <a:spcBef>
          <a:spcPts val="84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0665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7775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885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995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29106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16216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326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0436" indent="-193555" algn="l" defTabSz="774220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110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4220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1330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8440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5550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2661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9771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96881" algn="l" defTabSz="77422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7611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3EEA419-A101-473C-BFE7-7457BBA7C9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53024"/>
              </p:ext>
            </p:extLst>
          </p:nvPr>
        </p:nvGraphicFramePr>
        <p:xfrm>
          <a:off x="160729" y="2405132"/>
          <a:ext cx="7450942" cy="7287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337">
                  <a:extLst>
                    <a:ext uri="{9D8B030D-6E8A-4147-A177-3AD203B41FA5}">
                      <a16:colId xmlns:a16="http://schemas.microsoft.com/office/drawing/2014/main" val="2203122930"/>
                    </a:ext>
                  </a:extLst>
                </a:gridCol>
                <a:gridCol w="5634605">
                  <a:extLst>
                    <a:ext uri="{9D8B030D-6E8A-4147-A177-3AD203B41FA5}">
                      <a16:colId xmlns:a16="http://schemas.microsoft.com/office/drawing/2014/main" val="3873111551"/>
                    </a:ext>
                  </a:extLst>
                </a:gridCol>
              </a:tblGrid>
              <a:tr h="743462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KG Second Chances Solid"/>
                          <a:ea typeface="BbPostureCheck" panose="02000603000000000000" pitchFamily="2" charset="0"/>
                          <a:cs typeface="KG Second Chances Solid"/>
                        </a:rPr>
                        <a:t>Time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F0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KG Second Chances Solid"/>
                          <a:ea typeface="BbPostureCheck" panose="02000603000000000000" pitchFamily="2" charset="0"/>
                          <a:cs typeface="KG Second Chances Solid"/>
                        </a:rPr>
                        <a:t>Activity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F0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001100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FBD286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8:20-8:40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Get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 ready to start the day</a:t>
                      </a:r>
                      <a:endParaRPr lang="en-US" sz="1800" b="0" dirty="0">
                        <a:solidFill>
                          <a:schemeClr val="tx1"/>
                        </a:solidFill>
                        <a:effectLst>
                          <a:outerShdw blurRad="50800" dist="50800" dir="5400000" algn="tl" rotWithShape="0">
                            <a:srgbClr val="C79EF7">
                              <a:alpha val="0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37707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B0FBA5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8:40-8:45 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Morning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 Meeting/Nottingham News</a:t>
                      </a:r>
                      <a:endParaRPr lang="en-US" sz="1800" b="0" dirty="0">
                        <a:solidFill>
                          <a:schemeClr val="tx1"/>
                        </a:solidFill>
                        <a:effectLst>
                          <a:outerShdw blurRad="50800" dist="50800" dir="5400000" algn="tl" rotWithShape="0">
                            <a:srgbClr val="C79EF7">
                              <a:alpha val="0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774792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ln>
                            <a:noFill/>
                          </a:ln>
                          <a:solidFill>
                            <a:srgbClr val="A4ADFB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8:45 -10:15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rgbClr val="A4ADFB"/>
                        </a:solidFill>
                        <a:effectLst/>
                        <a:latin typeface="KG Second Chances Solid"/>
                        <a:cs typeface="KG Second Chances Solid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ELA/Math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78777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C79EF7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10:15-10:55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Science/SS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963601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ln>
                            <a:noFill/>
                          </a:ln>
                          <a:solidFill>
                            <a:srgbClr val="FB98C8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10:55-11:35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ELA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/Math</a:t>
                      </a:r>
                      <a:endParaRPr lang="en-US" sz="1800" b="0" dirty="0">
                        <a:solidFill>
                          <a:schemeClr val="tx1"/>
                        </a:solidFill>
                        <a:effectLst>
                          <a:outerShdw blurRad="50800" dist="50800" dir="5400000" algn="tl" rotWithShape="0">
                            <a:srgbClr val="C79EF7">
                              <a:alpha val="0"/>
                            </a:srgbClr>
                          </a:outerShdw>
                        </a:effectLst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969438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FBD286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11:35-12:05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Lunch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835023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ln>
                            <a:noFill/>
                          </a:ln>
                          <a:solidFill>
                            <a:srgbClr val="B0FBA5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12:05-12:25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Recess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533557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A4ADFB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12:25-1:15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MTSS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61901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C79EF7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1:15-2:00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Special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353072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FB98C8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2:00-2:45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ELA/Math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817596"/>
                  </a:ext>
                </a:extLst>
              </a:tr>
              <a:tr h="5310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FBD286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2:45-3:15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Writing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4663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rgbClr val="A4ADFB"/>
                          </a:solidFill>
                          <a:effectLst/>
                          <a:latin typeface="KG Second Chances Solid"/>
                          <a:cs typeface="KG Second Chances Solid"/>
                        </a:rPr>
                        <a:t>3:15-3:35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>
                            <a:outerShdw blurRad="50800" dist="50800" dir="5400000" algn="tl" rotWithShape="0">
                              <a:srgbClr val="C79EF7">
                                <a:alpha val="0"/>
                              </a:srgbClr>
                            </a:outerShdw>
                          </a:effectLst>
                          <a:latin typeface="Century Gothic"/>
                          <a:cs typeface="Century Gothic"/>
                        </a:rPr>
                        <a:t>Dismissal</a:t>
                      </a:r>
                    </a:p>
                  </a:txBody>
                  <a:tcPr anchor="ctr">
                    <a:lnL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8AF0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223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5EB467657B440B2149E9569EC55E2" ma:contentTypeVersion="12" ma:contentTypeDescription="Create a new document." ma:contentTypeScope="" ma:versionID="fb487d97132bdd91ceda8532efe97a20">
  <xsd:schema xmlns:xsd="http://www.w3.org/2001/XMLSchema" xmlns:xs="http://www.w3.org/2001/XMLSchema" xmlns:p="http://schemas.microsoft.com/office/2006/metadata/properties" xmlns:ns3="943cbf7d-1934-40a8-9fdf-96601a1d2312" xmlns:ns4="b5340c3d-aec4-4e13-8de8-3a3527022768" targetNamespace="http://schemas.microsoft.com/office/2006/metadata/properties" ma:root="true" ma:fieldsID="ab1398761adeddd68622117cf0346db3" ns3:_="" ns4:_="">
    <xsd:import namespace="943cbf7d-1934-40a8-9fdf-96601a1d2312"/>
    <xsd:import namespace="b5340c3d-aec4-4e13-8de8-3a35270227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cbf7d-1934-40a8-9fdf-96601a1d23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340c3d-aec4-4e13-8de8-3a352702276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FFC45D-902D-4FA0-B4C6-78EFD9C347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3cbf7d-1934-40a8-9fdf-96601a1d2312"/>
    <ds:schemaRef ds:uri="b5340c3d-aec4-4e13-8de8-3a35270227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B278DC-7081-4E11-A250-10C7510C23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977602-7103-49D7-BBB1-22EF2AD4A716}">
  <ds:schemaRefs>
    <ds:schemaRef ds:uri="http://schemas.openxmlformats.org/package/2006/metadata/core-properties"/>
    <ds:schemaRef ds:uri="b5340c3d-aec4-4e13-8de8-3a3527022768"/>
    <ds:schemaRef ds:uri="http://purl.org/dc/terms/"/>
    <ds:schemaRef ds:uri="http://purl.org/dc/elements/1.1/"/>
    <ds:schemaRef ds:uri="http://purl.org/dc/dcmitype/"/>
    <ds:schemaRef ds:uri="943cbf7d-1934-40a8-9fdf-96601a1d231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3066</TotalTime>
  <Words>45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KG Second Chances Solid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Bocchi</dc:creator>
  <cp:lastModifiedBy>Heeter, Nedra</cp:lastModifiedBy>
  <cp:revision>27</cp:revision>
  <cp:lastPrinted>2022-09-08T12:55:24Z</cp:lastPrinted>
  <dcterms:created xsi:type="dcterms:W3CDTF">2019-07-09T21:24:47Z</dcterms:created>
  <dcterms:modified xsi:type="dcterms:W3CDTF">2022-10-13T23:20:52Z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0x01010022C5EB467657B440B2149E9569EC55E2</vt:lpwstr>
  </property>
</Properties>
</file>